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E615F-14D5-4B70-9BB3-4AC1EF2B9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NewsFeed</a:t>
            </a:r>
            <a:r>
              <a:rPr lang="en-US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80905-5B35-4098-B896-AB49552AC9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Jacob Bobby</a:t>
            </a:r>
          </a:p>
        </p:txBody>
      </p:sp>
    </p:spTree>
    <p:extLst>
      <p:ext uri="{BB962C8B-B14F-4D97-AF65-F5344CB8AC3E}">
        <p14:creationId xmlns:p14="http://schemas.microsoft.com/office/powerpoint/2010/main" val="304552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360EC-7660-4C14-927C-588BD206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1C543-F6D8-4521-A9D8-318F1845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Mobile application to provide a user with their </a:t>
            </a:r>
            <a:r>
              <a:rPr lang="en-US" dirty="0" err="1"/>
              <a:t>prefered</a:t>
            </a:r>
            <a:r>
              <a:rPr lang="en-US" dirty="0"/>
              <a:t> news from over 70 sources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Machine Learning analysis of each article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Machine learning analysis of trending/top topics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History of articles viewed and user preferences </a:t>
            </a:r>
          </a:p>
        </p:txBody>
      </p:sp>
    </p:spTree>
    <p:extLst>
      <p:ext uri="{BB962C8B-B14F-4D97-AF65-F5344CB8AC3E}">
        <p14:creationId xmlns:p14="http://schemas.microsoft.com/office/powerpoint/2010/main" val="44921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8D413-B7C9-4614-9A0C-2A0172AB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FAD144ED-AC2A-495F-B335-7339A9BF3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0261" y="1264555"/>
            <a:ext cx="9754351" cy="53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4FBF-174A-417F-BACE-180DB92E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E313F-AB6B-4287-9767-7293EF583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Chris</a:t>
            </a:r>
          </a:p>
          <a:p>
            <a:pPr lvl="1"/>
            <a:r>
              <a:rPr lang="en-US" dirty="0"/>
              <a:t>I did the initial configuration for firebase and researched  a more permanent configuration for the API keys, and how to handle multiple queries.</a:t>
            </a:r>
          </a:p>
          <a:p>
            <a:pPr lvl="1"/>
            <a:r>
              <a:rPr lang="en-US" dirty="0"/>
              <a:t> implemented QueryUitl.java functions to query sources </a:t>
            </a:r>
          </a:p>
          <a:p>
            <a:pPr lvl="1"/>
            <a:r>
              <a:rPr lang="en-US" dirty="0"/>
              <a:t> implemented SourceLoader.java, Entity.java and put all the models under model</a:t>
            </a:r>
          </a:p>
          <a:p>
            <a:pPr marL="457200" lvl="1" indent="0">
              <a:buNone/>
            </a:pPr>
            <a:r>
              <a:rPr lang="en-US" dirty="0"/>
              <a:t>Robert</a:t>
            </a:r>
          </a:p>
          <a:p>
            <a:pPr lvl="1">
              <a:buFontTx/>
              <a:buChar char="-"/>
            </a:pPr>
            <a:r>
              <a:rPr lang="en-US" dirty="0"/>
              <a:t>Made </a:t>
            </a:r>
            <a:r>
              <a:rPr lang="en-US" dirty="0" err="1"/>
              <a:t>Navigationview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Set up events for all the events to get data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Jacob</a:t>
            </a:r>
          </a:p>
          <a:p>
            <a:pPr lvl="1">
              <a:buFontTx/>
              <a:buChar char="-"/>
            </a:pPr>
            <a:r>
              <a:rPr lang="en-US" dirty="0"/>
              <a:t>Added authentication to firebase</a:t>
            </a:r>
          </a:p>
          <a:p>
            <a:pPr lvl="1">
              <a:buFontTx/>
              <a:buChar char="-"/>
            </a:pPr>
            <a:r>
              <a:rPr lang="en-US" dirty="0"/>
              <a:t>Created login activity with listeners and methods</a:t>
            </a:r>
          </a:p>
          <a:p>
            <a:pPr lvl="1">
              <a:buFontTx/>
              <a:buChar char="-"/>
            </a:pPr>
            <a:r>
              <a:rPr lang="en-US" dirty="0"/>
              <a:t>Using firebase to use historical info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3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2C9F-9BDD-4236-9C25-F62041AA6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so far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57B71-4C9D-4D57-9BA4-774B13BAF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Figuring out the best to use three separate </a:t>
            </a:r>
            <a:r>
              <a:rPr lang="en-US" dirty="0" err="1"/>
              <a:t>RESTapi</a:t>
            </a:r>
            <a:r>
              <a:rPr lang="en-US" dirty="0"/>
              <a:t> calls without impacting performance</a:t>
            </a:r>
          </a:p>
          <a:p>
            <a:r>
              <a:rPr lang="en-US" dirty="0"/>
              <a:t>Trying to find an efficient way to get data without running a query for each source</a:t>
            </a:r>
          </a:p>
          <a:p>
            <a:r>
              <a:rPr lang="en-US" dirty="0"/>
              <a:t>Serializing and Desacralizing different </a:t>
            </a:r>
            <a:r>
              <a:rPr lang="en-US" dirty="0" err="1"/>
              <a:t>json</a:t>
            </a:r>
            <a:r>
              <a:rPr lang="en-US"/>
              <a:t> objects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8843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35</TotalTime>
  <Words>166</Words>
  <Application>Microsoft Office PowerPoint</Application>
  <PresentationFormat>Widescreen</PresentationFormat>
  <Paragraphs>25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Wisp</vt:lpstr>
      <vt:lpstr>NewsFeed </vt:lpstr>
      <vt:lpstr>Goals </vt:lpstr>
      <vt:lpstr>Video Demo</vt:lpstr>
      <vt:lpstr>Work done so far</vt:lpstr>
      <vt:lpstr>Difficulties so far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NewsFeed </dc:title>
  <dc:creator>Christopher Pearce</dc:creator>
  <cp:lastModifiedBy>Robert</cp:lastModifiedBy>
  <cp:revision>5</cp:revision>
  <dcterms:created xsi:type="dcterms:W3CDTF">2017-11-15T19:56:36Z</dcterms:created>
  <dcterms:modified xsi:type="dcterms:W3CDTF">2017-11-16T20:31:29Z</dcterms:modified>
</cp:coreProperties>
</file>

<file path=docProps/thumbnail.jpeg>
</file>